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87" r:id="rId12"/>
    <p:sldId id="270" r:id="rId13"/>
    <p:sldId id="289" r:id="rId14"/>
    <p:sldId id="290" r:id="rId15"/>
    <p:sldId id="286" r:id="rId16"/>
    <p:sldId id="291" r:id="rId17"/>
    <p:sldId id="272" r:id="rId18"/>
    <p:sldId id="274" r:id="rId19"/>
    <p:sldId id="297" r:id="rId20"/>
    <p:sldId id="275" r:id="rId21"/>
    <p:sldId id="276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71612"/>
            <a:ext cx="711718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РАЗВИТИЕ ЛОГИЧЕСКОГО МЫШЛЕНИЯ У ДЕТЕЙ СТАРШЕГО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214818"/>
            <a:ext cx="3672408" cy="857256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 Краева Виктория Юрьевна</a:t>
            </a:r>
          </a:p>
          <a:p>
            <a:pPr algn="l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воспитатель 1 категории</a:t>
            </a:r>
          </a:p>
          <a:p>
            <a:pPr algn="l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Дата проведения: 14 ноября 2017 год.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6000768"/>
            <a:ext cx="1905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Ярославль 2017 год.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14290"/>
            <a:ext cx="5657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« 70».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571612"/>
            <a:ext cx="7234965" cy="478634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«Дорисуй недостающую фигуру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Конвергентные задачи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" t="46191" r="22012" b="21158"/>
          <a:stretch>
            <a:fillRect/>
          </a:stretch>
        </p:blipFill>
        <p:spPr bwMode="auto">
          <a:xfrm>
            <a:off x="1285852" y="2143116"/>
            <a:ext cx="6572296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500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– На столе лежало 4 яблока, одно разрезали пополам. Сколько яблок на столе? (четыре)</a:t>
            </a:r>
          </a:p>
          <a:p>
            <a:r>
              <a:rPr lang="ru-RU" dirty="0" smtClean="0"/>
              <a:t>– На столе стояло 3 стакана с ягодами. Вова съел 1 стакан ягод и поставил его на стол. Сколько стаканов стоит на столе? (три)</a:t>
            </a:r>
          </a:p>
          <a:p>
            <a:r>
              <a:rPr lang="ru-RU" dirty="0" smtClean="0"/>
              <a:t>– Шла бабушка на базар, несла корзину яиц, а дно упало. Сколько яиц осталось в корзине? (не одного)</a:t>
            </a:r>
          </a:p>
          <a:p>
            <a:r>
              <a:rPr lang="ru-RU" dirty="0" smtClean="0"/>
              <a:t>– Сидело на дорожке три птички, кот подкрался и съел одну птичку, сколько птичек осталось? (ни одной)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– шутки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" t="50874" r="76389" b="8922"/>
          <a:stretch>
            <a:fillRect/>
          </a:stretch>
        </p:blipFill>
        <p:spPr>
          <a:xfrm>
            <a:off x="2915816" y="1052736"/>
            <a:ext cx="3096344" cy="5112568"/>
          </a:xfrm>
          <a:ln w="19050">
            <a:solidFill>
              <a:srgbClr val="00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9"/>
            <a:ext cx="6154843" cy="72008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«Заполни квадрат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001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Мальчик пошел гулять в разных ботинках: один черный, а другой - желтый. Ребята стали смеяться над ним, и он говорит: «Что же мне делать? У меня дома остались два разных ботинка. Не пойму, куда девались одинаковые». Помогите мальчику.</a:t>
            </a:r>
          </a:p>
          <a:p>
            <a:r>
              <a:rPr lang="ru-RU" dirty="0" smtClean="0"/>
              <a:t>У стола 4 угла. Если один угол отпилить, сколько углов останется? (5)</a:t>
            </a:r>
          </a:p>
          <a:p>
            <a:r>
              <a:rPr lang="ru-RU" dirty="0" smtClean="0"/>
              <a:t>Груша тяжелее, чем яблоко, а яблоко тяжелее персика. Что тяжелее, груша или персик? (Груша).</a:t>
            </a:r>
          </a:p>
          <a:p>
            <a:r>
              <a:rPr lang="ru-RU" dirty="0" smtClean="0"/>
              <a:t>Дети в лесу собирали грибы. У мальчиков были большие красные вёдра без дна. У девочек – маленькие зеленые. Кто больше соберёт грибов? (Девочки)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задачи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196753"/>
            <a:ext cx="7125112" cy="466204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Слева расположены серии картинок, а справа — примеры. Необходимо подобрать к картинке подходящий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соответствие примерам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Найди соответствие примерам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36912"/>
            <a:ext cx="3888432" cy="3456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4968552" cy="331236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11235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«Сложи квадрат»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по методике Никитина Б.П.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908720"/>
            <a:ext cx="7125112" cy="495007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Ребенку дается изображение сложной геометрической фигуры, состоящей из множества деталей, он должен сосчитать, сколько в фигуре треугольников, прямоугольников, квадратов.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736" y="314183"/>
            <a:ext cx="7125113" cy="72008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Сосчитай фигуры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Сосчитай фигуры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"/>
          <a:stretch/>
        </p:blipFill>
        <p:spPr bwMode="auto">
          <a:xfrm>
            <a:off x="2339752" y="2564904"/>
            <a:ext cx="4320480" cy="352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пару»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- обучение, больница - … лечение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Птица - гнездо, человек - … дом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 - музыка, художник … картины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-  солнце, ночь … луна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 - лыжи, лед - …коньки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 - котенок, овца - … ягненок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Птица - крылья, рыба - …плавники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 - пение, балет - … танец</a:t>
            </a:r>
          </a:p>
          <a:p>
            <a:pPr marL="0" indent="0" algn="just">
              <a:buFont typeface="Arial" charset="0"/>
              <a:buChar char="•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Саша - Александр, Коля - … Николай и пр.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58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988840"/>
            <a:ext cx="6264696" cy="281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Разгадывание ребусов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9650" y="1619228"/>
            <a:ext cx="71247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Круглой формы голова,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Той же формы буква…( не А, а 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Вышел зайчик погулять,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Лап у зайца ровно …(не пять, а четыре)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Ты на птичку посмотри;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Ног у птички ровно… ( не три, а две)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Говорил учитель Ире,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Что два больше чем… ( не четыре, а один)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базар идут старушки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Покупать себе …( не игрушки, а продукты)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144016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с подвохом с ответами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268760"/>
            <a:ext cx="7125112" cy="48965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самого раннего детства можно научить ребенка системно думать, решать логические задачи, придумывать сказки и многое другое. Овладев основными логическими операциями, ребенок успешно адаптируется к школе вне зависимости от системы обучения. Он умеет и хочет сам учиться. У детей высокий уровень познавательной активности, ярко выраженное творческое мышление, развитое воображение. Благодаря играм-головоломкам, ребёнок получает возможность включиться в деятельность, в ходе которой могла бы проявиться его активность в рамках нестандартной, неоднозначной ситуации, когда необходимо обнаружить скрытые, «закодированные» пути решения поставленных задач.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8012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13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92896"/>
            <a:ext cx="6909088" cy="3331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Дивергентная задача предполагает, что на один, поставленный в ней вопрос может быть несколько или даже множество верных ответов. 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Игры, способствующие развитию дивергентного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30379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1. Уберите четыре спички так, чтобы осталось три квадрата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Дивергентные задачи на развитие пространственного мышления –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фигур.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46040"/>
            <a:ext cx="6840760" cy="358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5977"/>
            <a:ext cx="3816424" cy="425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Волшебный круг»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2816"/>
            <a:ext cx="3855914" cy="425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4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АЗБУКА СМЕХА – «СМЕХБУКА»</a:t>
            </a:r>
          </a:p>
          <a:p>
            <a:pPr marL="0" indent="0" algn="ctr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Ситуативные шуточные задания</a:t>
            </a: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будет с мухой, если она налетит на сосульку?</a:t>
            </a:r>
          </a:p>
          <a:p>
            <a:pPr marL="0" indent="0" algn="just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 чего крокодил зеленый?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Заяц пригласил на день рождения – 3 января гостей: двух медведей, трех ежей и черепаху. Сколько гостей собралось у него?  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Вербальные дивергентные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4794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125112" cy="448348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строго выверенный баланс в использовании заданий, направленных на развитие конвергентного и дивергентного  видов мышления у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0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b="1" i="1" dirty="0">
                <a:solidFill>
                  <a:schemeClr val="tx2"/>
                </a:solidFill>
                <a:latin typeface="Monotype Corsiva" panose="03010101010201010101" pitchFamily="66" charset="0"/>
              </a:rPr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2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04855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возможности развития логического мышления и памяти дошкольников можно более успешно готовить детей к решению тех задач, которые ставит перед нами школьное обучение.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логического мышления включает в себя использование дидактических игр, смекалок, головоломок, решение различных логических игр и лабиринтов и вызывает у детей большой интерес. В этой деятельности у детей формируются важные качества личности: самостоятельность, находчивость, сообразительность, вырабатывается усидчивость, развиваются конструктивные умения. Дети учатся планировать свои действия, обдумывать их, догадываться в поиске результата, проявляя при этом творчество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по развитию логического мышления дети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игры, насыщенные логическим содержанием, в них моделируются логические конструкции, а в процессе игры решаются задачи, которые способствуют ускорению формирования и развития у дошкольников простейших логических структур мышления.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400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9" y="1268761"/>
            <a:ext cx="6730906" cy="45900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развития мышления у детей старшего дошкольного возраста в первую очередь обусловлена тем, что дети готовятся к поступлению в школу. Уже с первого класса они начнут изучать сложную для них школьную программу, в которую включены начальные элементы логики, и детям с неразвитым абстрактно-логическим мышлением сложно будет усвоить новые знания.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недостаточная сформированность мыслительных приемов снижает эффективность обучения, замедляет развитие познавательных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08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125112" cy="554461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мышления являются понятие, суждение и умозаключение.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форма мышления, содержащая утверждение или отрицание какого-либо положения относительно предметов, явлений или их свойств. Суждение как форма существования элементарной мысли является исход­ной для двух других логических форм мышления – понятия и умозаключения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мысль, в которой отражаются наиболее об­щие, существенные и отличительные признаки предметов и явлений действительности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Умозаключение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форма мышления, которая представляет собой такую последовательность суждений, где в результате установления отношений между ними появляется новое суждение, отличное от предыдущих. Умозаключение является наиболее развитой формой мысли, структурным компонентом которой выступает опять-таки суждение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936104"/>
          </a:xfrm>
        </p:spPr>
        <p:txBody>
          <a:bodyPr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408194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285861"/>
            <a:ext cx="7125112" cy="442915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вид включает традиционное или конвергентное мышление. Оно представляет собой совокупность критериев, обязательных  к пониманию каждым малышом. То есть, каждый ребенок дошкольного возраста должен подробно и точно отвечать на поставленный вопрос, должен уметь выполнить заданную работу аккуратно, без грязи и помарок в быстром темпе и так далее. По-другому еще можно сказать, что данный тип мышления ориентирован на реальную учебную практику с заранее уготовленными верными решениями, что не всегда подтверждается в реальной жизни с ее многозначными трактовками;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детей старшего дошкольного возраста делится на два вида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конвергентное и дивергентное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3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1700809"/>
            <a:ext cx="7018938" cy="415799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вид мышления детей старшего дошкольного возраста включает  творческое или дивергентное мышление. Оно характеризуется снятием ограничений в концепции мышления, предоставлением большой свободы в решении сложившихся проблем, преодолений мыслительных стереотипов и сложившихся шаблонов.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6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76672"/>
            <a:ext cx="7125112" cy="60486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взрослые хорошо помнят Алису из сказочной страны, в которую она случайно провалилась. Чтобы не оставаться на месте ей требовалось постоянное продвижение вперед с двойным ускорением.  Точно так же и в реальной жизни каждого ребенка, мышление детей старшего дошкольного возраста и творческий дар не может терпеть самоудовлетворенности  и застоя. Они существуют и развиваются только в динамике. Как говориться: «Без воображения, нет соображения».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 в мышлении ребенка  являются даром природы. Но глубоко ошибаются те родители, которые придерживаются позиции: «Талант всегда пробьется». Многие  специалисты и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 опровергают такой подход. Они утверждают, что одаренность может существовать только в постоянном развитии и движении. Мышление вашего малыша с творческим даром можно сравнить с  садом, который требует неустанного ухода и возделывания.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90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7304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вид мышления активизируется в задачах, имеющих единственный верный ответ, причем этот ответ, как правило, может быть логически выведен из самих условий. Их решение достигается путем использования определенных правил, алгоритмов и схем.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00323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Игры, способствующие развитию конвергентного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210215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516</TotalTime>
  <Words>1396</Words>
  <Application>Microsoft Office PowerPoint</Application>
  <PresentationFormat>Экран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Lucida Sans Unicode</vt:lpstr>
      <vt:lpstr>Monotype Corsiva</vt:lpstr>
      <vt:lpstr>PT Astra Serif</vt:lpstr>
      <vt:lpstr>Times New Roman</vt:lpstr>
      <vt:lpstr>Verdana</vt:lpstr>
      <vt:lpstr>Wingdings 2</vt:lpstr>
      <vt:lpstr>Wingdings 3</vt:lpstr>
      <vt:lpstr>Открытая</vt:lpstr>
      <vt:lpstr>РАЗВИТИЕ ЛОГИЧЕСКОГО МЫШЛЕНИЯ У ДЕТЕЙ СТАРШЕГО ДОШКОЛЬНОГО ВОЗРАСТА</vt:lpstr>
      <vt:lpstr>Актуальность</vt:lpstr>
      <vt:lpstr>Презентация PowerPoint</vt:lpstr>
      <vt:lpstr>Презентация PowerPoint</vt:lpstr>
      <vt:lpstr>Формы  мышления</vt:lpstr>
      <vt:lpstr>Мышление детей старшего дошкольного возраста делится на два вида: конвергентное и дивергентное </vt:lpstr>
      <vt:lpstr>Презентация PowerPoint</vt:lpstr>
      <vt:lpstr>Презентация PowerPoint</vt:lpstr>
      <vt:lpstr>Игры, способствующие развитию конвергентного мышления</vt:lpstr>
      <vt:lpstr>Конвергентные задачи  </vt:lpstr>
      <vt:lpstr>Загадки – шутки </vt:lpstr>
      <vt:lpstr>  Задание «Заполни квадрат»   </vt:lpstr>
      <vt:lpstr>Логические задачи </vt:lpstr>
      <vt:lpstr> Найди соответствие примерам </vt:lpstr>
      <vt:lpstr>«Сложи квадрат» -  игры по методике Никитина Б.П. </vt:lpstr>
      <vt:lpstr>Сосчитай фигуры </vt:lpstr>
      <vt:lpstr>Задачи</vt:lpstr>
      <vt:lpstr>Разгадывание ребусов </vt:lpstr>
      <vt:lpstr>Загадки с подвохом с ответами </vt:lpstr>
      <vt:lpstr>Игры, способствующие развитию дивергентного мышления</vt:lpstr>
      <vt:lpstr> Дивергентные задачи на развитие пространственного мышления –  преобразование фигур.  </vt:lpstr>
      <vt:lpstr>«Волшебный круг» </vt:lpstr>
      <vt:lpstr>Вербальные дивергентные задачи.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Альбина Бузанова</cp:lastModifiedBy>
  <cp:revision>39</cp:revision>
  <dcterms:created xsi:type="dcterms:W3CDTF">2016-01-30T08:47:53Z</dcterms:created>
  <dcterms:modified xsi:type="dcterms:W3CDTF">2020-03-12T11:13:19Z</dcterms:modified>
</cp:coreProperties>
</file>