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3" r:id="rId18"/>
    <p:sldId id="272" r:id="rId19"/>
    <p:sldId id="274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02364"/>
            <a:ext cx="9448800" cy="4890053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для родителей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</a:t>
            </a:r>
          </a:p>
          <a:p>
            <a:pPr algn="ctr"/>
            <a:r>
              <a:rPr lang="ru-RU" sz="3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70»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 2016 год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0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185530"/>
            <a:ext cx="10144654" cy="5791199"/>
          </a:xfrm>
        </p:spPr>
        <p:txBody>
          <a:bodyPr/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детей, любознательности и познавательной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действий, становление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 и творческой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представлений о себе, других людях, объектах окружающего мира, о свойствах и отношениях объектов окружающего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представлений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малой родине и Отечестве, представлений о социокультурных ценностях нашего народа, об отечественных традициях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праздниках;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представлений о планете Земля как общем доме людей, об особенностях её природы, о многообразии стран и народов мира.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39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291548"/>
            <a:ext cx="10144654" cy="5777947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речью как средством общения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связной, грамматически правильной диалогической и монологической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и интонационной культуры речи, фонематического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книжной культурой, детской литературой, понимание на слух текстов различных жанров детской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аналитико-синтетической активности как предпосылки обучения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5041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410817"/>
            <a:ext cx="10144654" cy="5658679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предпосылок ценностно-смыслового восприятия и понимания произведений искусства (словесного, музыкального изобразительного), мира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отношения к окружающему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 представлений о видах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осприятие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музыки, художественной литературы,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тимулирование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сопереживания персонажам художественных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творческой деятельности детей (изобразительной, конструктивно-модельной, музыкальной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265044"/>
            <a:ext cx="10144654" cy="60032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риобретение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двигательном виде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выполнением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качеств, координации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гибкости,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способствующих правильному формированию опорно-двигательной системы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равновесия, координации движения, крупной и мелкой моторики обеих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движений (ходьба, бег, мягкие прыжки, повороты в обе стороны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представлений о некоторых видах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подвижными играми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целенаправленности и саморегуляции в двигательной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здорового образа жизни, овладение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 и правилами (в питании, двигательном режиме, закаливании, при формировании полезных привычек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2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410817"/>
            <a:ext cx="10144654" cy="6003235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ребёнка. Это ориентир для педагогов и родителей, обозначающий направленность образовательной деятельности взрослых.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являются общими для всего образовательного пространства Российской Федерации.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даются для детей раннего возраста (на этапе перехода к дошкольному возрасту) и для старшего дошкольного возраста (на этапе завершения дошкольного образования).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52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132522"/>
            <a:ext cx="10144654" cy="6599582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образования в младенческом и раннем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интересуется окружающими предметами и активно действует с ними; эмоционально вовлечён в действия с игрушками и другими предметами, стремится проявлять настойчивость в достижении результата своих действий.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опрятности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отношение к грубости,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жадности.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речью, включённой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общению со взрослыми и активно подражает им в движениях и действиях; появляются игры, в которых ребёнок воспроизводит действия взрослого. Эмоционально откликается на игру, предложенную взрослым, принимает игровую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окружающему миру природы, с интересом участвует в сезонных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наблюдениях.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пониманием следит за действиями героев кукольного театра; проявляет желание участвовать в театрализованных и сюжетно-ролевых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играх.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продуктивной деятельности (рисование, лепка, конструирование, аппликация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85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145774"/>
            <a:ext cx="10144654" cy="638754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овладевает основными культурными средствами,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играх.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сотрудничать и выполнять как лидерские, так и исполнительские функции в совместной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Проявляет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 по отношению к другим людям, готовность прийти на помощь тем, кто в этом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нуждается.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умение слышать других и стремление быть понятым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ребёнка складываются предпосылки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грамотности.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01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38538" y="92764"/>
            <a:ext cx="11635409" cy="6765236"/>
          </a:xfrm>
        </p:spPr>
        <p:txBody>
          <a:bodyPr>
            <a:normAutofit fontScale="6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развита крупная и мелкая моторика; он подвижен, вынослив, владеет основными движениями, может контролировать свои движения и управлять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начатое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п.; способен к принятию собственных решений, опираясь на свои знания и умения в различных видах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новому, то есть проявляет стремления к получению знаний, положительной мотивации к дальнейшему обучению в школе,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институте.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к жизни (в различных её формах) и заботу об окружающей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патриотические чувства, ощущает гордость за свою страну, её достижения, имеет представление о её географическом разнообразии, многонациональности, важнейших исторических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младших.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представления о здоровом образе жизни. Воспринимает здоровый образ жизни как ценность.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05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503584"/>
            <a:ext cx="10144654" cy="605624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</a:t>
            </a: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условием обеспечения целостного развития ребёнка является развитие конструктивного взаимодействия с семьёй.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условий для формирования ответственных отношений с семьями воспитанников и развития компетентности родителей, обеспечение права родителей на уважение и понимание, на участие в жизни детского сада; оптимизация деятельности педагогического коллектива МДОУ по реализации взаимодействия с родителями в вопросах обеспечения эмоционального, физического и социального благополучия ребёнка.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6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410817"/>
            <a:ext cx="10144654" cy="6003235"/>
          </a:xfrm>
        </p:spPr>
        <p:txBody>
          <a:bodyPr>
            <a:normAutofit/>
          </a:bodyPr>
          <a:lstStyle/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подход к процессу воспитания ребёнка;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дошкольного учреждения для родителей;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 во взаимоотношениях педагогов и родителей;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и доброжелательность друг к другу;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к каждой семье;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Равная ответственность родителей и педагогов.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5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07165" y="490330"/>
            <a:ext cx="10031896" cy="4187687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</a:t>
            </a:r>
          </a:p>
          <a:p>
            <a:pPr algn="ctr"/>
            <a:r>
              <a:rPr lang="ru-RU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70»</a:t>
            </a:r>
          </a:p>
          <a:p>
            <a:pPr algn="ctr"/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азработана на основе федерального государственного образовательного стандарта дошкольного образования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Министерства образования и науки Российской Федерации от 17 октября 2013 г. № 1155)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9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64974"/>
            <a:ext cx="9448800" cy="3445565"/>
          </a:xfrm>
        </p:spPr>
        <p:txBody>
          <a:bodyPr>
            <a:normAutofit/>
          </a:bodyPr>
          <a:lstStyle/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внимание,</a:t>
            </a:r>
          </a:p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пасибо, что Вы с нами!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57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291549"/>
            <a:ext cx="10144654" cy="4929808"/>
          </a:xfrm>
        </p:spPr>
        <p:txBody>
          <a:bodyPr>
            <a:normAutofit fontScale="92500"/>
          </a:bodyPr>
          <a:lstStyle/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МДОУ «Детский сад № 70» разработана в соответствии с: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 декабря 2012 года № 273-ФЗ «Об образовании в Российской Федерации»;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врача РФ от 15 мая 2013г. № 26 «Об утверждении СанПиН 2.4.1.3049-13 «Санитарно-эпидемиологические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Российской Федерации от 30 августа 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муниципального дошкольного образовательного учреждения «Детский сад №70 (новая редакция) (утверждён приказом департамента образования мэрии города Ярославля от 18.03.2015 № 01-05/186, регистрационный номер 9070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/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Лицензией на осуществление образовательной деятельности (Приказ от 19 июня 2015 года № 105/15, Серия 76 Л02 № 0000344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72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1179443"/>
            <a:ext cx="10144654" cy="34422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№70»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</a:t>
            </a:r>
          </a:p>
          <a:p>
            <a:pPr algn="ctr"/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основной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«От рождения до школы», под редакцией Н.Е.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 и парциальных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8693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643" y="2049199"/>
            <a:ext cx="10429461" cy="375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Ведущие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Программы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благоприятных условий для полноценного проживания ребёнком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5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609" y="1308291"/>
            <a:ext cx="10853530" cy="4923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участники реализации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дети дошкольного возраста, педагоги, родители (законные представители).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реализуется на государственном языке Российской Федерации. Воспитание и обучение носит светский, общедоступный характер.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МДОУ воспитывается 302 ребёнка от 1,5 до 7 лет с подавляющим преобладанием русской национальности. Общее количество групп –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(11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 - общеразвивающей направленности, 2 группы - компенсирующей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направленности).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Первая младшая группа – 2-3 года;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Вторая младшая группа – 3-4 года;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группа – 4-5 лет;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Комбинированная (средняя, старшая) группа – 4-6 лет;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Старшая группа – 5-6 лет;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Старшая группа (компенсирующей направленности) – 5-6 лет;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Подготовительная к школе группа – 6-7 лет;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Подготовительная к школе группа (компенсирующей направленности) – 6-7 лет.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2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304800"/>
            <a:ext cx="10144654" cy="55129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образовательной деятельности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принимают участие квалифицированные специалисты: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тарший воспитатель – высшая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(24 педагога) – первая, высшая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узыкальные руководители (2 педагога) – первая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нструктор по физкультуре – высшая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чителя-логопеды (2 педагога) – первая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едагог-психолог – первая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по изобразительной деятельности – высшая квалификационная категория;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по речевому развитию – высшая квалификационная категория.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6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410817"/>
            <a:ext cx="10144654" cy="5168348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МДОУ «Детский сад № 70»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разностороннее развитие детей от 2 до 7 лет с учётом их возрастных и индивидуальных особенностей по основным направлениям развития и образования детей (образовательным областям):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оциально-коммуникативное развитие;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ознавательное развитие;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ечевое развитие;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удожественно-эстетическое развитие;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изическое развитие.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учреждение осуществляет обучение и развитие, а также коррекцию недостатков в речевом развитии детей дошкольного возраста.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0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half" idx="2"/>
          </p:nvPr>
        </p:nvSpPr>
        <p:spPr>
          <a:xfrm>
            <a:off x="1010686" y="622370"/>
            <a:ext cx="10145712" cy="5857875"/>
          </a:xfrm>
        </p:spPr>
        <p:txBody>
          <a:bodyPr>
            <a:normAutofit fontScale="97500"/>
          </a:bodyPr>
          <a:lstStyle/>
          <a:p>
            <a:pPr algn="ctr"/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endParaRPr lang="ru-RU" sz="21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и ценностей, принятых в обществе, включая моральные и нравственные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и взаимодействия ребёнка со взрослыми 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самостоятельности, целенаправленности и саморегуляции собственных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и эмоционального интеллекта, эмоциональной отзывчивости,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совместной деятельности со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уважительного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и чувства принадлежности к своей семье и к сообществу детей и взрослых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учреждении;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позитивных установок к различным видам труда 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безопасного поведения в быту, социуме,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94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460</TotalTime>
  <Words>2241</Words>
  <Application>Microsoft Office PowerPoint</Application>
  <PresentationFormat>Произвольный</PresentationFormat>
  <Paragraphs>166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След самолета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Марина</cp:lastModifiedBy>
  <cp:revision>48</cp:revision>
  <dcterms:created xsi:type="dcterms:W3CDTF">2016-09-22T08:08:44Z</dcterms:created>
  <dcterms:modified xsi:type="dcterms:W3CDTF">2016-09-30T09:45:41Z</dcterms:modified>
</cp:coreProperties>
</file>